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E1AE5-442C-4DA6-AADD-3346E2ACFB98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66FE0-6993-41AA-92EA-3A3D30B25C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Technologies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Hypothesis – a few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Generally ok but might need additional explanation  in a sub-paragraph</a:t>
            </a:r>
          </a:p>
          <a:p>
            <a:r>
              <a:rPr lang="en-GB" dirty="0" smtClean="0"/>
              <a:t>How to test? What would be control sites – sites without interventions or only single component interventions?</a:t>
            </a:r>
            <a:endParaRPr lang="en-GB" dirty="0"/>
          </a:p>
          <a:p>
            <a:r>
              <a:rPr lang="en-GB" dirty="0" smtClean="0"/>
              <a:t>Further explanatory text covering: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efinition of what we mean by productivity – crop, livestock or system productivity? Probably systems productivity but what is a system? Crop/livestock/trees?</a:t>
            </a:r>
          </a:p>
          <a:p>
            <a:pPr lvl="1"/>
            <a:r>
              <a:rPr lang="en-GB" dirty="0" smtClean="0"/>
              <a:t>What is meant by environmental management and how do we tackle this at different scales: farm, field, watershed.</a:t>
            </a:r>
          </a:p>
          <a:p>
            <a:pPr lvl="1"/>
            <a:r>
              <a:rPr lang="en-GB" dirty="0" smtClean="0"/>
              <a:t>Should we select priority technologies to work on to ensure focus?</a:t>
            </a:r>
          </a:p>
          <a:p>
            <a:pPr lvl="1"/>
            <a:r>
              <a:rPr lang="en-GB" dirty="0" smtClean="0"/>
              <a:t>Hypothesis rather vague at the moment e.g. What do we mean by “opportunity”? Maybe some quantification needed.</a:t>
            </a:r>
          </a:p>
          <a:p>
            <a:pPr lvl="1"/>
            <a:r>
              <a:rPr lang="en-GB" dirty="0" smtClean="0"/>
              <a:t>Although this hypothesis is about technology, we can’t ignore gender and NRM when testing it.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thoughts on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Target systems</a:t>
            </a:r>
          </a:p>
          <a:p>
            <a:pPr lvl="1"/>
            <a:r>
              <a:rPr lang="en-GB" dirty="0" smtClean="0"/>
              <a:t>This project would probably focus on “Productive Ethiopia” because of the existing potential for intensification. In degraded areas one must first sort out NRM</a:t>
            </a:r>
          </a:p>
          <a:p>
            <a:pPr lvl="1"/>
            <a:r>
              <a:rPr lang="en-GB" dirty="0" smtClean="0"/>
              <a:t>The focus of this project is farm level productivity but needs to consider higher scales e.g. To deal with market issue and also to ensure </a:t>
            </a:r>
            <a:r>
              <a:rPr lang="en-GB" dirty="0" err="1" smtClean="0"/>
              <a:t>envtal</a:t>
            </a:r>
            <a:r>
              <a:rPr lang="en-GB" dirty="0" smtClean="0"/>
              <a:t> sustainability</a:t>
            </a:r>
          </a:p>
          <a:p>
            <a:pPr lvl="1"/>
            <a:r>
              <a:rPr lang="en-GB" dirty="0" smtClean="0"/>
              <a:t>Difficult to choose target systems until sites have been defined – chicken and egg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Objectives/ outputs -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Objective rather long-winded</a:t>
            </a:r>
          </a:p>
          <a:p>
            <a:pPr lvl="1"/>
            <a:r>
              <a:rPr lang="en-GB" dirty="0" smtClean="0"/>
              <a:t>might need to be split</a:t>
            </a:r>
          </a:p>
          <a:p>
            <a:pPr lvl="1"/>
            <a:r>
              <a:rPr lang="en-GB" dirty="0" smtClean="0"/>
              <a:t>Or include additional explanatory notes</a:t>
            </a:r>
          </a:p>
          <a:p>
            <a:r>
              <a:rPr lang="en-GB" dirty="0" smtClean="0"/>
              <a:t>Outputs</a:t>
            </a:r>
          </a:p>
          <a:p>
            <a:pPr lvl="1"/>
            <a:r>
              <a:rPr lang="en-GB" dirty="0" smtClean="0"/>
              <a:t>Hierarchy of objectives, outputs, activities etc not clear</a:t>
            </a:r>
          </a:p>
          <a:p>
            <a:pPr lvl="1"/>
            <a:r>
              <a:rPr lang="en-GB" dirty="0" smtClean="0"/>
              <a:t>One way of thinking about it is:</a:t>
            </a:r>
          </a:p>
          <a:p>
            <a:pPr lvl="2"/>
            <a:r>
              <a:rPr lang="en-GB" dirty="0" smtClean="0"/>
              <a:t>Outputs: options developed considering systems issues (institutions, NRM, gender, HIV)</a:t>
            </a:r>
          </a:p>
          <a:p>
            <a:pPr lvl="2"/>
            <a:r>
              <a:rPr lang="en-GB" dirty="0" smtClean="0"/>
              <a:t>Outcomes: these options adopted by farmers</a:t>
            </a:r>
          </a:p>
          <a:p>
            <a:pPr lvl="2"/>
            <a:r>
              <a:rPr lang="en-GB" dirty="0" smtClean="0"/>
              <a:t>Impact: changes in income and livelihoods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Objective/outputs – more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NRM issues not sufficiently considered in outputs/activities</a:t>
            </a:r>
          </a:p>
          <a:p>
            <a:r>
              <a:rPr lang="en-GB" dirty="0" smtClean="0"/>
              <a:t>No specific livestock-related outputs (mostly on feed)</a:t>
            </a:r>
          </a:p>
          <a:p>
            <a:r>
              <a:rPr lang="en-GB" dirty="0" smtClean="0"/>
              <a:t>No explicit tree/shrub related outputs/ activities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Some scepticism – timescale means they could be superficial and cause more harm than good.</a:t>
            </a:r>
          </a:p>
          <a:p>
            <a:r>
              <a:rPr lang="en-GB" dirty="0" smtClean="0"/>
              <a:t>Would need to be located in existing projects selected from long list of 70 projects developed yesterday</a:t>
            </a:r>
          </a:p>
          <a:p>
            <a:r>
              <a:rPr lang="en-GB" dirty="0" smtClean="0"/>
              <a:t>What do we measure for “quick wins” – cash in pocket, farmer interest, creating ownership in national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Some options</a:t>
            </a:r>
          </a:p>
          <a:p>
            <a:pPr lvl="1"/>
            <a:r>
              <a:rPr lang="en-GB" dirty="0" smtClean="0"/>
              <a:t>Production/dissemination of improved crop/fodder seeds</a:t>
            </a:r>
          </a:p>
          <a:p>
            <a:pPr lvl="1"/>
            <a:r>
              <a:rPr lang="en-GB" dirty="0" smtClean="0"/>
              <a:t>Planting trees/shrubs for fodder</a:t>
            </a:r>
          </a:p>
          <a:p>
            <a:pPr lvl="1"/>
            <a:r>
              <a:rPr lang="en-GB" dirty="0" smtClean="0"/>
              <a:t>Planting fruit trees</a:t>
            </a:r>
          </a:p>
          <a:p>
            <a:pPr lvl="1"/>
            <a:r>
              <a:rPr lang="en-GB" dirty="0" smtClean="0"/>
              <a:t>Water harvesting techniques</a:t>
            </a:r>
          </a:p>
          <a:p>
            <a:pPr lvl="1"/>
            <a:r>
              <a:rPr lang="en-GB" dirty="0" smtClean="0"/>
              <a:t>Identification of best bet practices for quick wins</a:t>
            </a:r>
          </a:p>
          <a:p>
            <a:pPr lvl="1"/>
            <a:r>
              <a:rPr lang="en-GB" dirty="0" smtClean="0"/>
              <a:t>Linking farmers to markets</a:t>
            </a:r>
          </a:p>
          <a:p>
            <a:pPr lvl="1"/>
            <a:r>
              <a:rPr lang="en-GB" dirty="0" smtClean="0"/>
              <a:t>Selection systems for livestock</a:t>
            </a:r>
          </a:p>
          <a:p>
            <a:r>
              <a:rPr lang="en-GB" dirty="0" smtClean="0"/>
              <a:t>Overall aim would be to combine various options as “proof of concept”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wins -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Primary sites (for longer project) – select with a full process</a:t>
            </a:r>
          </a:p>
          <a:p>
            <a:r>
              <a:rPr lang="en-GB" dirty="0" smtClean="0"/>
              <a:t>Secondary sites (for quick wins) – existing projects</a:t>
            </a:r>
          </a:p>
          <a:p>
            <a:r>
              <a:rPr lang="en-GB" dirty="0" smtClean="0"/>
              <a:t>Extract lessons from existing projects from secondary sites to inform design of work in primary sites.</a:t>
            </a:r>
          </a:p>
          <a:p>
            <a:r>
              <a:rPr lang="en-GB" dirty="0" smtClean="0"/>
              <a:t>Quick wins should address major Ethiopian Highlands issues: low productivity, poorly distributed rainfall, soil degradation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wins -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mechanism for identifying projects for quick wins</a:t>
            </a:r>
          </a:p>
          <a:p>
            <a:r>
              <a:rPr lang="en-GB" dirty="0" smtClean="0"/>
              <a:t>Define selection criteria</a:t>
            </a:r>
          </a:p>
          <a:p>
            <a:pPr lvl="1"/>
            <a:r>
              <a:rPr lang="en-GB" dirty="0" smtClean="0"/>
              <a:t>Successes from systems projects</a:t>
            </a:r>
          </a:p>
          <a:p>
            <a:pPr lvl="1"/>
            <a:r>
              <a:rPr lang="en-GB" dirty="0" smtClean="0"/>
              <a:t>Combine technologies from individual crop and livestock projects</a:t>
            </a:r>
          </a:p>
          <a:p>
            <a:pPr lvl="1"/>
            <a:r>
              <a:rPr lang="en-GB" dirty="0" smtClean="0"/>
              <a:t>High potential for </a:t>
            </a:r>
            <a:r>
              <a:rPr lang="en-GB" dirty="0" err="1" smtClean="0"/>
              <a:t>outscaling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509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Technologies group</vt:lpstr>
      <vt:lpstr>Hypothesis – a few thoughts</vt:lpstr>
      <vt:lpstr>More thoughts on hypothesis</vt:lpstr>
      <vt:lpstr>Objectives/ outputs - issues</vt:lpstr>
      <vt:lpstr>Objective/outputs – more issues</vt:lpstr>
      <vt:lpstr>Quick wins</vt:lpstr>
      <vt:lpstr>Quick wins</vt:lpstr>
      <vt:lpstr>Quick wins - approaches</vt:lpstr>
      <vt:lpstr>Quick wins - approaches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Techologies group</dc:title>
  <dc:creator>aduncan</dc:creator>
  <cp:lastModifiedBy>aduncan</cp:lastModifiedBy>
  <cp:revision>10</cp:revision>
  <dcterms:created xsi:type="dcterms:W3CDTF">2012-01-31T09:13:13Z</dcterms:created>
  <dcterms:modified xsi:type="dcterms:W3CDTF">2012-01-31T12:16:39Z</dcterms:modified>
</cp:coreProperties>
</file>